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47"/>
  </p:normalViewPr>
  <p:slideViewPr>
    <p:cSldViewPr snapToGrid="0" snapToObjects="1">
      <p:cViewPr varScale="1">
        <p:scale>
          <a:sx n="111" d="100"/>
          <a:sy n="111" d="100"/>
        </p:scale>
        <p:origin x="240" y="1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E34F1-70FD-8F46-AE52-8585B848AF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4223EB-64E8-AB4B-86C0-A3CF07554C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FD7A1E-DBEB-EB4A-A36B-15C86EE2C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71AF6-995E-4A4F-A6C3-837760EC0BB8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1F6CA6-347B-5441-95F0-4A41E3C39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6A0958-150F-1747-96D8-54904DD48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89C81-BDF0-344C-898B-EB065AA6A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784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28790-61B8-D44C-81B9-778212418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2284C0-A95D-1547-9387-30C73D4BFF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344E8F-085F-EC4C-B235-C2B8E992F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71AF6-995E-4A4F-A6C3-837760EC0BB8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627E9A-0083-0846-8F33-73338F601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973C9-909C-374F-A13E-D27AA2EE2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89C81-BDF0-344C-898B-EB065AA6A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08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EF1EE7-BA24-BD41-BF5C-DFCF5BE059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EDEC05-121D-5A45-8575-A32015B9A9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7FA9ED-B6FA-BE4E-B76E-AB681C2AC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71AF6-995E-4A4F-A6C3-837760EC0BB8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652191-842B-BC4D-9D52-9E49AC0CA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A03B1-1385-D64F-9DC1-6BCED688E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89C81-BDF0-344C-898B-EB065AA6A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912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14B72-7DE1-454B-861F-F9DA80165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0D825-2AF3-2F48-946D-78F848448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A4F91B-5AB3-3B41-8E5F-DC21A8245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71AF6-995E-4A4F-A6C3-837760EC0BB8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9FB62-E21C-FA42-85E1-289D89182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176560-C994-E545-8936-C437EE1F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89C81-BDF0-344C-898B-EB065AA6A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827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C4797-B69E-1B40-884C-96025F252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C876B9-4351-FA4F-AE38-9AB4BF80ED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7B953B-39AD-EE40-83EA-5D56A65E4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71AF6-995E-4A4F-A6C3-837760EC0BB8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26A66-5E80-9F45-9044-E8F99CB13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A6067-15A4-6C46-8447-47FDED31F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89C81-BDF0-344C-898B-EB065AA6A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503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A0D2-FB29-774A-B921-F4AF5F558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55955-2238-7941-AD46-3BD7D906F5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FC851-8B72-A745-A95C-0677967EC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9359D-AC7D-2649-8270-9D1B2FD90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71AF6-995E-4A4F-A6C3-837760EC0BB8}" type="datetimeFigureOut">
              <a:rPr lang="en-US" smtClean="0"/>
              <a:t>11/7/18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52E043-2F1F-044C-B382-30DA4B15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E4D74-CDEB-DA4D-9CD4-C15641229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89C81-BDF0-344C-898B-EB065AA6A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460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F4FC5-038F-694E-BA83-A38192543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7C35C7-D587-4447-A09D-325548B42B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E42961-E6B4-9A42-836A-69611A240D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F8CC89-9071-374B-8810-11FEE072E6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298241-475A-5945-9135-957B021F5D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26AE62-19B0-A447-8C40-EED1EC2BE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71AF6-995E-4A4F-A6C3-837760EC0BB8}" type="datetimeFigureOut">
              <a:rPr lang="en-US" smtClean="0"/>
              <a:t>11/7/18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9DBC77-9D55-CA45-9BA8-D87E7BE2C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FC98B8-4BF5-5A48-AF10-269E5FFF3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89C81-BDF0-344C-898B-EB065AA6A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87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435F7-E7ED-9245-AFC5-4C5453C53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45D0F9-C1AD-FC43-A50D-2D4D7AF14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71AF6-995E-4A4F-A6C3-837760EC0BB8}" type="datetimeFigureOut">
              <a:rPr lang="en-US" smtClean="0"/>
              <a:t>11/7/18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B353AA-BEB8-A943-8D42-6E68CB6C9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EBD5A6-5D62-4341-8E9A-83A68BA81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89C81-BDF0-344C-898B-EB065AA6A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468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3929C8-7196-AD43-9AFE-8E43AD6F8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71AF6-995E-4A4F-A6C3-837760EC0BB8}" type="datetimeFigureOut">
              <a:rPr lang="en-US" smtClean="0"/>
              <a:t>11/7/18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0DD658-95F5-4747-8830-351F7E706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4F45BF-03A7-7547-8218-58904C364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89C81-BDF0-344C-898B-EB065AA6A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327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C0712-1B0B-1E44-AB62-BCBE0C941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F42B6-3F09-E141-9F96-EFFB73FFEC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E8C33C-9214-B44F-8659-ABA6FFCB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BA2463-2A5A-3A42-92C0-59DEED927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71AF6-995E-4A4F-A6C3-837760EC0BB8}" type="datetimeFigureOut">
              <a:rPr lang="en-US" smtClean="0"/>
              <a:t>11/7/18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48395C-BC3A-6240-A819-A348CD40A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45C0F5-BBEF-1240-9DDD-37F242C8B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89C81-BDF0-344C-898B-EB065AA6A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32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616C0-3B60-3044-BBE6-B0B2158CF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95C86B-26DA-134D-9562-C39850B704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49B72B-021E-2D49-937E-B633ECC31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1C2685-7796-B247-AFAE-116E6E898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71AF6-995E-4A4F-A6C3-837760EC0BB8}" type="datetimeFigureOut">
              <a:rPr lang="en-US" smtClean="0"/>
              <a:t>11/7/18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594D44-37EF-9F43-A2CB-D08C38EE4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316900-6869-AF4C-99BA-12260C52B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89C81-BDF0-344C-898B-EB065AA6A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474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372645-0C83-F548-A60B-151439712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88D4E-8B01-D846-834E-C24D3637A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4F07C-0727-E44B-A92C-7CEBA26C0E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671AF6-995E-4A4F-A6C3-837760EC0BB8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3E8FFE-A24E-1447-8774-7D6F657DB6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69CCD-161C-5743-A072-96148B7B8B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389C81-BDF0-344C-898B-EB065AA6A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376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6B1E93-96EC-5A42-B3C3-2481DA40AC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19" t="26928"/>
          <a:stretch/>
        </p:blipFill>
        <p:spPr>
          <a:xfrm>
            <a:off x="274320" y="1645920"/>
            <a:ext cx="5437094" cy="50112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325AD5-5EDB-E14E-994A-F0DC227341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60" r="74248" b="80759"/>
          <a:stretch/>
        </p:blipFill>
        <p:spPr>
          <a:xfrm>
            <a:off x="274320" y="474562"/>
            <a:ext cx="1766104" cy="11713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A05A124-88A9-5B43-A9C1-8983D80E5BC1}"/>
              </a:ext>
            </a:extLst>
          </p:cNvPr>
          <p:cNvSpPr txBox="1"/>
          <p:nvPr/>
        </p:nvSpPr>
        <p:spPr>
          <a:xfrm>
            <a:off x="2631305" y="984338"/>
            <a:ext cx="3049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Top 5%, Enriched BP Terms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243C6B8-8948-2542-AF45-4B46AD13B0F7}"/>
              </a:ext>
            </a:extLst>
          </p:cNvPr>
          <p:cNvCxnSpPr>
            <a:cxnSpLocks/>
          </p:cNvCxnSpPr>
          <p:nvPr/>
        </p:nvCxnSpPr>
        <p:spPr>
          <a:xfrm flipH="1">
            <a:off x="5555509" y="1764913"/>
            <a:ext cx="7082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9EE935F-D92A-8C46-8B43-5F9C42757090}"/>
              </a:ext>
            </a:extLst>
          </p:cNvPr>
          <p:cNvSpPr txBox="1"/>
          <p:nvPr/>
        </p:nvSpPr>
        <p:spPr>
          <a:xfrm>
            <a:off x="6322154" y="1226304"/>
            <a:ext cx="345799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851 genes, including FZD5, WLS, </a:t>
            </a:r>
          </a:p>
          <a:p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PORCN, WNT3, CTNNB1, TCF7L2, </a:t>
            </a:r>
          </a:p>
          <a:p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LRP5, LRP6, WNT7B, …</a:t>
            </a:r>
          </a:p>
          <a:p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genes highlighted in original paper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1AA0EB-FE5A-F344-9661-5C41AA7A8765}"/>
              </a:ext>
            </a:extLst>
          </p:cNvPr>
          <p:cNvSpPr txBox="1"/>
          <p:nvPr/>
        </p:nvSpPr>
        <p:spPr>
          <a:xfrm>
            <a:off x="6228539" y="2949167"/>
            <a:ext cx="5147563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GO.ID	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GO.Term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Z-score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GO:0007005	mitochondrion organization	6.726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GO:0007623	circadian rhythm	6.318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GO:0008286	insulin receptor signaling pathway	11.969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GO:0010628	positive regulation of gene expression	7.425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GO:0010906	regulation of glucose metabolic process	6.071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GO:0015721	bile acid and bile salt transport	8.931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GO:0015991	ATP hydrolysis coupled proton transport	8.124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GO:0016241	regulation of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macroautophagy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8.35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GO:0019216	regulation of lipid metabolic process	8.712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GO:0030522	intracellular receptor signaling pathway	6.099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GO:0033572	transferrin transport	7.969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GO:0034220	ion transmembrane transport	9.001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GO:0043312	neutrophil degranulation	6.718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GO:0043401	steroid hormone mediated signaling pathway	8.016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GO:0045165	cell fate commitment	9.338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GO:0060070	canonical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signaling pathway	11.8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GO:0090263	positive regulation of canonical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signaling pathway	6.628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GO:1904837	beta-catenin-TCF complex assembly	8.535</a:t>
            </a:r>
          </a:p>
        </p:txBody>
      </p:sp>
    </p:spTree>
    <p:extLst>
      <p:ext uri="{BB962C8B-B14F-4D97-AF65-F5344CB8AC3E}">
        <p14:creationId xmlns:p14="http://schemas.microsoft.com/office/powerpoint/2010/main" val="2803759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66E4A3-D694-E341-8C2A-70E1FA261D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233" t="26835"/>
          <a:stretch/>
        </p:blipFill>
        <p:spPr>
          <a:xfrm>
            <a:off x="274320" y="1645920"/>
            <a:ext cx="5196068" cy="50176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DD7108-904E-8647-AE56-CF75B174CF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3741" b="81266"/>
          <a:stretch/>
        </p:blipFill>
        <p:spPr>
          <a:xfrm>
            <a:off x="274320" y="361130"/>
            <a:ext cx="1800828" cy="12847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CC7E92B-834D-B842-AE70-7E28FA00A7D0}"/>
              </a:ext>
            </a:extLst>
          </p:cNvPr>
          <p:cNvSpPr txBox="1"/>
          <p:nvPr/>
        </p:nvSpPr>
        <p:spPr>
          <a:xfrm>
            <a:off x="2391532" y="1003525"/>
            <a:ext cx="3078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Top 5%, Enriched CC Terms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795F03-7849-2C47-B1AA-A39E833BB4BE}"/>
              </a:ext>
            </a:extLst>
          </p:cNvPr>
          <p:cNvSpPr txBox="1"/>
          <p:nvPr/>
        </p:nvSpPr>
        <p:spPr>
          <a:xfrm>
            <a:off x="5995686" y="4317357"/>
            <a:ext cx="342593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GO.ID	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GO.Term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Z-score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GO:0005739	mitochondrion		10.203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GO:0005765	lysosomal membrane	8.468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GO:0016324	apical plasma membrane	7.656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GO:0016592	mediator complex	8.556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GO:0042645	mitochondrial nucleoid	4.282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GO:0043209	myelin sheath		7.877</a:t>
            </a:r>
          </a:p>
        </p:txBody>
      </p:sp>
    </p:spTree>
    <p:extLst>
      <p:ext uri="{BB962C8B-B14F-4D97-AF65-F5344CB8AC3E}">
        <p14:creationId xmlns:p14="http://schemas.microsoft.com/office/powerpoint/2010/main" val="1981021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DEAE18-AA74-D243-BA1D-5D08759B58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195" t="26835"/>
          <a:stretch/>
        </p:blipFill>
        <p:spPr>
          <a:xfrm>
            <a:off x="274320" y="1645920"/>
            <a:ext cx="5404413" cy="50176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FEE50C-A039-1B48-A598-6EB744003D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56" r="74416" b="81097"/>
          <a:stretch/>
        </p:blipFill>
        <p:spPr>
          <a:xfrm>
            <a:off x="274320" y="476877"/>
            <a:ext cx="1754529" cy="11690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DDBCF8B-DAE5-904B-8498-10CE6F73AA45}"/>
              </a:ext>
            </a:extLst>
          </p:cNvPr>
          <p:cNvSpPr txBox="1"/>
          <p:nvPr/>
        </p:nvSpPr>
        <p:spPr>
          <a:xfrm>
            <a:off x="2414681" y="968801"/>
            <a:ext cx="3078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Top 5%, Enriched MF Terms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0133B6-C9E3-8947-BAEB-F0505805E1F0}"/>
              </a:ext>
            </a:extLst>
          </p:cNvPr>
          <p:cNvSpPr txBox="1"/>
          <p:nvPr/>
        </p:nvSpPr>
        <p:spPr>
          <a:xfrm>
            <a:off x="6285053" y="3865945"/>
            <a:ext cx="4224233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GO.ID	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GO.Term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Z-score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GO:0003707	steroid hormone receptor activity	8.624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GO:0004879	nuclear receptor activity	7.675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GO:0005109	frizzled binding	8.94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GO:0005215	transporter activity	4.541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GO:0016922	nuclear receptor binding	9.773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GO:0017147	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Wnt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-protein binding	6.998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GO:0022857	transmembrane transporter activity	5.23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GO:0030170	pyridoxal phosphate binding	7.487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GO:0035091	phosphatidylinositol binding	6.58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GO:0035257	nuclear hormone receptor binding	6.305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GO:0042277	peptide binding	4.521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GO:0046966	thyroid hormone receptor binding	5.352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GO:0048018	receptor ligand activity	5.971</a:t>
            </a:r>
          </a:p>
        </p:txBody>
      </p:sp>
    </p:spTree>
    <p:extLst>
      <p:ext uri="{BB962C8B-B14F-4D97-AF65-F5344CB8AC3E}">
        <p14:creationId xmlns:p14="http://schemas.microsoft.com/office/powerpoint/2010/main" val="15923434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56</Words>
  <Application>Microsoft Macintosh PowerPoint</Application>
  <PresentationFormat>Widescreen</PresentationFormat>
  <Paragraphs>47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Hao-Bo Guo</dc:creator>
  <cp:lastModifiedBy>Hao-Bo Guo</cp:lastModifiedBy>
  <cp:revision>2</cp:revision>
  <dcterms:created xsi:type="dcterms:W3CDTF">2018-11-07T15:39:05Z</dcterms:created>
  <dcterms:modified xsi:type="dcterms:W3CDTF">2018-11-07T15:49:29Z</dcterms:modified>
</cp:coreProperties>
</file>

<file path=docProps/thumbnail.jpeg>
</file>